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46"/>
  </p:notesMasterIdLst>
  <p:handoutMasterIdLst>
    <p:handoutMasterId r:id="rId47"/>
  </p:handoutMasterIdLst>
  <p:sldIdLst>
    <p:sldId id="496" r:id="rId5"/>
    <p:sldId id="497" r:id="rId6"/>
    <p:sldId id="498" r:id="rId7"/>
    <p:sldId id="500" r:id="rId8"/>
    <p:sldId id="501" r:id="rId9"/>
    <p:sldId id="507" r:id="rId10"/>
    <p:sldId id="508" r:id="rId11"/>
    <p:sldId id="509" r:id="rId12"/>
    <p:sldId id="502" r:id="rId13"/>
    <p:sldId id="510" r:id="rId14"/>
    <p:sldId id="511" r:id="rId15"/>
    <p:sldId id="512" r:id="rId16"/>
    <p:sldId id="503" r:id="rId17"/>
    <p:sldId id="513" r:id="rId18"/>
    <p:sldId id="514" r:id="rId19"/>
    <p:sldId id="515" r:id="rId20"/>
    <p:sldId id="516" r:id="rId21"/>
    <p:sldId id="517" r:id="rId22"/>
    <p:sldId id="518" r:id="rId23"/>
    <p:sldId id="521" r:id="rId24"/>
    <p:sldId id="520" r:id="rId25"/>
    <p:sldId id="529" r:id="rId26"/>
    <p:sldId id="530" r:id="rId27"/>
    <p:sldId id="519" r:id="rId28"/>
    <p:sldId id="429" r:id="rId29"/>
    <p:sldId id="522" r:id="rId30"/>
    <p:sldId id="523" r:id="rId31"/>
    <p:sldId id="524" r:id="rId32"/>
    <p:sldId id="525" r:id="rId33"/>
    <p:sldId id="526" r:id="rId34"/>
    <p:sldId id="527" r:id="rId35"/>
    <p:sldId id="532" r:id="rId36"/>
    <p:sldId id="535" r:id="rId37"/>
    <p:sldId id="542" r:id="rId38"/>
    <p:sldId id="543" r:id="rId39"/>
    <p:sldId id="544" r:id="rId40"/>
    <p:sldId id="545" r:id="rId41"/>
    <p:sldId id="546" r:id="rId42"/>
    <p:sldId id="505" r:id="rId43"/>
    <p:sldId id="506" r:id="rId44"/>
    <p:sldId id="548" r:id="rId4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formatique mahonlev" initials="im" lastIdx="1" clrIdx="0">
    <p:extLst>
      <p:ext uri="{19B8F6BF-5375-455C-9EA6-DF929625EA0E}">
        <p15:presenceInfo xmlns:p15="http://schemas.microsoft.com/office/powerpoint/2012/main" userId="97a7452a1ad2ea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D9CDD3-89A9-4CED-B29D-B45326505EAE}" v="46" dt="2021-06-19T21:05:58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1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46" y="58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formatique mahonlev" userId="97a7452a1ad2eadd" providerId="LiveId" clId="{7CD9CDD3-89A9-4CED-B29D-B45326505EAE}"/>
    <pc:docChg chg="undo custSel addSld delSld modSld sldOrd addSection delSection modSection">
      <pc:chgData name="informatique mahonlev" userId="97a7452a1ad2eadd" providerId="LiveId" clId="{7CD9CDD3-89A9-4CED-B29D-B45326505EAE}" dt="2021-06-19T22:08:02.498" v="522" actId="47"/>
      <pc:docMkLst>
        <pc:docMk/>
      </pc:docMkLst>
      <pc:sldChg chg="ord">
        <pc:chgData name="informatique mahonlev" userId="97a7452a1ad2eadd" providerId="LiveId" clId="{7CD9CDD3-89A9-4CED-B29D-B45326505EAE}" dt="2021-06-19T20:16:27.586" v="61"/>
        <pc:sldMkLst>
          <pc:docMk/>
          <pc:sldMk cId="783648607" sldId="429"/>
        </pc:sldMkLst>
      </pc:sldChg>
      <pc:sldChg chg="delSp mod">
        <pc:chgData name="informatique mahonlev" userId="97a7452a1ad2eadd" providerId="LiveId" clId="{7CD9CDD3-89A9-4CED-B29D-B45326505EAE}" dt="2021-06-18T10:14:54.433" v="51" actId="478"/>
        <pc:sldMkLst>
          <pc:docMk/>
          <pc:sldMk cId="3865773605" sldId="496"/>
        </pc:sldMkLst>
        <pc:picChg chg="del">
          <ac:chgData name="informatique mahonlev" userId="97a7452a1ad2eadd" providerId="LiveId" clId="{7CD9CDD3-89A9-4CED-B29D-B45326505EAE}" dt="2021-06-18T10:14:54.433" v="51" actId="478"/>
          <ac:picMkLst>
            <pc:docMk/>
            <pc:sldMk cId="3865773605" sldId="496"/>
            <ac:picMk id="5" creationId="{A18AA23D-AE1E-4158-87C7-8DCE8F9685D1}"/>
          </ac:picMkLst>
        </pc:picChg>
      </pc:sldChg>
      <pc:sldChg chg="addSp delSp modSp mod">
        <pc:chgData name="informatique mahonlev" userId="97a7452a1ad2eadd" providerId="LiveId" clId="{7CD9CDD3-89A9-4CED-B29D-B45326505EAE}" dt="2021-06-19T20:45:13.598" v="434" actId="20577"/>
        <pc:sldMkLst>
          <pc:docMk/>
          <pc:sldMk cId="2442842964" sldId="497"/>
        </pc:sldMkLst>
        <pc:spChg chg="mod">
          <ac:chgData name="informatique mahonlev" userId="97a7452a1ad2eadd" providerId="LiveId" clId="{7CD9CDD3-89A9-4CED-B29D-B45326505EAE}" dt="2021-06-19T20:45:13.598" v="434" actId="20577"/>
          <ac:spMkLst>
            <pc:docMk/>
            <pc:sldMk cId="2442842964" sldId="497"/>
            <ac:spMk id="3" creationId="{617E8896-AA49-4FBF-8BB1-9480E622D5AF}"/>
          </ac:spMkLst>
        </pc:spChg>
        <pc:picChg chg="add mod">
          <ac:chgData name="informatique mahonlev" userId="97a7452a1ad2eadd" providerId="LiveId" clId="{7CD9CDD3-89A9-4CED-B29D-B45326505EAE}" dt="2021-06-19T20:33:06.149" v="410" actId="1440"/>
          <ac:picMkLst>
            <pc:docMk/>
            <pc:sldMk cId="2442842964" sldId="497"/>
            <ac:picMk id="4" creationId="{6F12F228-2E4C-4986-83F2-955EB4D25C32}"/>
          </ac:picMkLst>
        </pc:picChg>
        <pc:picChg chg="del mod">
          <ac:chgData name="informatique mahonlev" userId="97a7452a1ad2eadd" providerId="LiveId" clId="{7CD9CDD3-89A9-4CED-B29D-B45326505EAE}" dt="2021-06-19T20:32:13.787" v="405" actId="478"/>
          <ac:picMkLst>
            <pc:docMk/>
            <pc:sldMk cId="2442842964" sldId="497"/>
            <ac:picMk id="2050" creationId="{3F5C9657-406F-4937-830E-9487FB5DBBD1}"/>
          </ac:picMkLst>
        </pc:picChg>
      </pc:sldChg>
      <pc:sldChg chg="addSp delSp modSp mod">
        <pc:chgData name="informatique mahonlev" userId="97a7452a1ad2eadd" providerId="LiveId" clId="{7CD9CDD3-89A9-4CED-B29D-B45326505EAE}" dt="2021-06-19T20:33:36.263" v="414" actId="1440"/>
        <pc:sldMkLst>
          <pc:docMk/>
          <pc:sldMk cId="1795373339" sldId="498"/>
        </pc:sldMkLst>
        <pc:spChg chg="del mod">
          <ac:chgData name="informatique mahonlev" userId="97a7452a1ad2eadd" providerId="LiveId" clId="{7CD9CDD3-89A9-4CED-B29D-B45326505EAE}" dt="2021-06-19T20:33:31.111" v="413" actId="478"/>
          <ac:spMkLst>
            <pc:docMk/>
            <pc:sldMk cId="1795373339" sldId="498"/>
            <ac:spMk id="5" creationId="{5B430F02-9645-4F56-99F7-1DC2F76FFFE5}"/>
          </ac:spMkLst>
        </pc:spChg>
        <pc:picChg chg="add mod">
          <ac:chgData name="informatique mahonlev" userId="97a7452a1ad2eadd" providerId="LiveId" clId="{7CD9CDD3-89A9-4CED-B29D-B45326505EAE}" dt="2021-06-19T20:33:36.263" v="414" actId="1440"/>
          <ac:picMkLst>
            <pc:docMk/>
            <pc:sldMk cId="1795373339" sldId="498"/>
            <ac:picMk id="3074" creationId="{3B797951-1EA6-4ED5-B750-6BA906681FE2}"/>
          </ac:picMkLst>
        </pc:picChg>
        <pc:picChg chg="mod">
          <ac:chgData name="informatique mahonlev" userId="97a7452a1ad2eadd" providerId="LiveId" clId="{7CD9CDD3-89A9-4CED-B29D-B45326505EAE}" dt="2021-06-14T17:49:47.691" v="19" actId="1440"/>
          <ac:picMkLst>
            <pc:docMk/>
            <pc:sldMk cId="1795373339" sldId="498"/>
            <ac:picMk id="3076" creationId="{3A52FD1E-F59A-4E03-9B70-5F32F4808E8C}"/>
          </ac:picMkLst>
        </pc:picChg>
        <pc:picChg chg="mod">
          <ac:chgData name="informatique mahonlev" userId="97a7452a1ad2eadd" providerId="LiveId" clId="{7CD9CDD3-89A9-4CED-B29D-B45326505EAE}" dt="2021-06-14T17:49:52.680" v="20" actId="1440"/>
          <ac:picMkLst>
            <pc:docMk/>
            <pc:sldMk cId="1795373339" sldId="498"/>
            <ac:picMk id="3078" creationId="{89244129-644D-4FEF-BC1F-9EC49B93238F}"/>
          </ac:picMkLst>
        </pc:picChg>
        <pc:picChg chg="mod">
          <ac:chgData name="informatique mahonlev" userId="97a7452a1ad2eadd" providerId="LiveId" clId="{7CD9CDD3-89A9-4CED-B29D-B45326505EAE}" dt="2021-06-14T17:50:01.231" v="21" actId="1440"/>
          <ac:picMkLst>
            <pc:docMk/>
            <pc:sldMk cId="1795373339" sldId="498"/>
            <ac:picMk id="3080" creationId="{44CFE399-B09A-4CDB-A27E-C597B1A65A98}"/>
          </ac:picMkLst>
        </pc:picChg>
      </pc:sldChg>
      <pc:sldChg chg="del">
        <pc:chgData name="informatique mahonlev" userId="97a7452a1ad2eadd" providerId="LiveId" clId="{7CD9CDD3-89A9-4CED-B29D-B45326505EAE}" dt="2021-06-19T20:33:43.091" v="415" actId="2696"/>
        <pc:sldMkLst>
          <pc:docMk/>
          <pc:sldMk cId="2201432123" sldId="499"/>
        </pc:sldMkLst>
      </pc:sldChg>
      <pc:sldChg chg="modSp mod">
        <pc:chgData name="informatique mahonlev" userId="97a7452a1ad2eadd" providerId="LiveId" clId="{7CD9CDD3-89A9-4CED-B29D-B45326505EAE}" dt="2021-06-19T20:33:55.928" v="419" actId="20577"/>
        <pc:sldMkLst>
          <pc:docMk/>
          <pc:sldMk cId="2337905978" sldId="500"/>
        </pc:sldMkLst>
        <pc:spChg chg="mod">
          <ac:chgData name="informatique mahonlev" userId="97a7452a1ad2eadd" providerId="LiveId" clId="{7CD9CDD3-89A9-4CED-B29D-B45326505EAE}" dt="2021-06-19T20:33:55.928" v="419" actId="20577"/>
          <ac:spMkLst>
            <pc:docMk/>
            <pc:sldMk cId="2337905978" sldId="500"/>
            <ac:spMk id="2" creationId="{D34683CD-059C-4A3C-8337-1053A06658D2}"/>
          </ac:spMkLst>
        </pc:spChg>
      </pc:sldChg>
      <pc:sldChg chg="addSp modSp mod">
        <pc:chgData name="informatique mahonlev" userId="97a7452a1ad2eadd" providerId="LiveId" clId="{7CD9CDD3-89A9-4CED-B29D-B45326505EAE}" dt="2021-06-19T19:44:25.899" v="59" actId="20577"/>
        <pc:sldMkLst>
          <pc:docMk/>
          <pc:sldMk cId="4048077842" sldId="501"/>
        </pc:sldMkLst>
        <pc:spChg chg="add mod">
          <ac:chgData name="informatique mahonlev" userId="97a7452a1ad2eadd" providerId="LiveId" clId="{7CD9CDD3-89A9-4CED-B29D-B45326505EAE}" dt="2021-06-19T19:44:25.899" v="59" actId="20577"/>
          <ac:spMkLst>
            <pc:docMk/>
            <pc:sldMk cId="4048077842" sldId="501"/>
            <ac:spMk id="2" creationId="{04BA9DF3-CBB7-4E02-A3EA-8572D191B03F}"/>
          </ac:spMkLst>
        </pc:spChg>
      </pc:sldChg>
      <pc:sldChg chg="add del">
        <pc:chgData name="informatique mahonlev" userId="97a7452a1ad2eadd" providerId="LiveId" clId="{7CD9CDD3-89A9-4CED-B29D-B45326505EAE}" dt="2021-06-19T22:07:34.524" v="514" actId="2696"/>
        <pc:sldMkLst>
          <pc:docMk/>
          <pc:sldMk cId="3065165948" sldId="505"/>
        </pc:sldMkLst>
      </pc:sldChg>
      <pc:sldChg chg="modSp add del mod">
        <pc:chgData name="informatique mahonlev" userId="97a7452a1ad2eadd" providerId="LiveId" clId="{7CD9CDD3-89A9-4CED-B29D-B45326505EAE}" dt="2021-06-19T22:07:34.524" v="514" actId="2696"/>
        <pc:sldMkLst>
          <pc:docMk/>
          <pc:sldMk cId="2151942242" sldId="506"/>
        </pc:sldMkLst>
        <pc:spChg chg="mod">
          <ac:chgData name="informatique mahonlev" userId="97a7452a1ad2eadd" providerId="LiveId" clId="{7CD9CDD3-89A9-4CED-B29D-B45326505EAE}" dt="2021-06-18T09:51:22.250" v="50" actId="20577"/>
          <ac:spMkLst>
            <pc:docMk/>
            <pc:sldMk cId="2151942242" sldId="506"/>
            <ac:spMk id="10" creationId="{53C6B086-BC3B-4FE1-A23D-D1396E627EE6}"/>
          </ac:spMkLst>
        </pc:spChg>
      </pc:sldChg>
      <pc:sldChg chg="del">
        <pc:chgData name="informatique mahonlev" userId="97a7452a1ad2eadd" providerId="LiveId" clId="{7CD9CDD3-89A9-4CED-B29D-B45326505EAE}" dt="2021-06-19T22:06:58.900" v="507" actId="2696"/>
        <pc:sldMkLst>
          <pc:docMk/>
          <pc:sldMk cId="1753053624" sldId="528"/>
        </pc:sldMkLst>
      </pc:sldChg>
      <pc:sldChg chg="ord">
        <pc:chgData name="informatique mahonlev" userId="97a7452a1ad2eadd" providerId="LiveId" clId="{7CD9CDD3-89A9-4CED-B29D-B45326505EAE}" dt="2021-06-19T20:34:12.742" v="421"/>
        <pc:sldMkLst>
          <pc:docMk/>
          <pc:sldMk cId="3822535668" sldId="529"/>
        </pc:sldMkLst>
      </pc:sldChg>
      <pc:sldChg chg="ord">
        <pc:chgData name="informatique mahonlev" userId="97a7452a1ad2eadd" providerId="LiveId" clId="{7CD9CDD3-89A9-4CED-B29D-B45326505EAE}" dt="2021-06-19T20:34:19.854" v="423"/>
        <pc:sldMkLst>
          <pc:docMk/>
          <pc:sldMk cId="194960919" sldId="530"/>
        </pc:sldMkLst>
      </pc:sldChg>
      <pc:sldChg chg="del">
        <pc:chgData name="informatique mahonlev" userId="97a7452a1ad2eadd" providerId="LiveId" clId="{7CD9CDD3-89A9-4CED-B29D-B45326505EAE}" dt="2021-06-18T10:19:31.067" v="52" actId="2696"/>
        <pc:sldMkLst>
          <pc:docMk/>
          <pc:sldMk cId="1978410521" sldId="531"/>
        </pc:sldMkLst>
      </pc:sldChg>
      <pc:sldChg chg="del">
        <pc:chgData name="informatique mahonlev" userId="97a7452a1ad2eadd" providerId="LiveId" clId="{7CD9CDD3-89A9-4CED-B29D-B45326505EAE}" dt="2021-06-19T22:07:03.111" v="508" actId="2696"/>
        <pc:sldMkLst>
          <pc:docMk/>
          <pc:sldMk cId="3849163826" sldId="533"/>
        </pc:sldMkLst>
      </pc:sldChg>
      <pc:sldChg chg="delSp del mod">
        <pc:chgData name="informatique mahonlev" userId="97a7452a1ad2eadd" providerId="LiveId" clId="{7CD9CDD3-89A9-4CED-B29D-B45326505EAE}" dt="2021-06-19T22:07:12.606" v="509" actId="2696"/>
        <pc:sldMkLst>
          <pc:docMk/>
          <pc:sldMk cId="2385484931" sldId="534"/>
        </pc:sldMkLst>
        <pc:spChg chg="del">
          <ac:chgData name="informatique mahonlev" userId="97a7452a1ad2eadd" providerId="LiveId" clId="{7CD9CDD3-89A9-4CED-B29D-B45326505EAE}" dt="2021-06-14T17:37:50.578" v="0" actId="478"/>
          <ac:spMkLst>
            <pc:docMk/>
            <pc:sldMk cId="2385484931" sldId="534"/>
            <ac:spMk id="18" creationId="{CF2F7350-8F4B-4954-8E5E-D2E06CCE9377}"/>
          </ac:spMkLst>
        </pc:spChg>
        <pc:spChg chg="del">
          <ac:chgData name="informatique mahonlev" userId="97a7452a1ad2eadd" providerId="LiveId" clId="{7CD9CDD3-89A9-4CED-B29D-B45326505EAE}" dt="2021-06-14T17:37:52.883" v="1" actId="478"/>
          <ac:spMkLst>
            <pc:docMk/>
            <pc:sldMk cId="2385484931" sldId="534"/>
            <ac:spMk id="20" creationId="{024D6BA8-487F-4D10-9D37-1BAEA1996D23}"/>
          </ac:spMkLst>
        </pc:spChg>
      </pc:sldChg>
      <pc:sldChg chg="del">
        <pc:chgData name="informatique mahonlev" userId="97a7452a1ad2eadd" providerId="LiveId" clId="{7CD9CDD3-89A9-4CED-B29D-B45326505EAE}" dt="2021-06-19T22:07:15.653" v="510" actId="2696"/>
        <pc:sldMkLst>
          <pc:docMk/>
          <pc:sldMk cId="878493837" sldId="536"/>
        </pc:sldMkLst>
      </pc:sldChg>
      <pc:sldChg chg="del">
        <pc:chgData name="informatique mahonlev" userId="97a7452a1ad2eadd" providerId="LiveId" clId="{7CD9CDD3-89A9-4CED-B29D-B45326505EAE}" dt="2021-06-19T22:07:17.749" v="511" actId="2696"/>
        <pc:sldMkLst>
          <pc:docMk/>
          <pc:sldMk cId="1759877486" sldId="537"/>
        </pc:sldMkLst>
      </pc:sldChg>
      <pc:sldChg chg="add del">
        <pc:chgData name="informatique mahonlev" userId="97a7452a1ad2eadd" providerId="LiveId" clId="{7CD9CDD3-89A9-4CED-B29D-B45326505EAE}" dt="2021-06-19T22:08:02.498" v="522" actId="47"/>
        <pc:sldMkLst>
          <pc:docMk/>
          <pc:sldMk cId="3555595735" sldId="538"/>
        </pc:sldMkLst>
      </pc:sldChg>
      <pc:sldChg chg="add del">
        <pc:chgData name="informatique mahonlev" userId="97a7452a1ad2eadd" providerId="LiveId" clId="{7CD9CDD3-89A9-4CED-B29D-B45326505EAE}" dt="2021-06-19T22:07:42.771" v="516" actId="2696"/>
        <pc:sldMkLst>
          <pc:docMk/>
          <pc:sldMk cId="716257188" sldId="539"/>
        </pc:sldMkLst>
      </pc:sldChg>
      <pc:sldChg chg="add del">
        <pc:chgData name="informatique mahonlev" userId="97a7452a1ad2eadd" providerId="LiveId" clId="{7CD9CDD3-89A9-4CED-B29D-B45326505EAE}" dt="2021-06-19T22:07:44.623" v="517" actId="47"/>
        <pc:sldMkLst>
          <pc:docMk/>
          <pc:sldMk cId="2935828294" sldId="540"/>
        </pc:sldMkLst>
      </pc:sldChg>
      <pc:sldChg chg="add del">
        <pc:chgData name="informatique mahonlev" userId="97a7452a1ad2eadd" providerId="LiveId" clId="{7CD9CDD3-89A9-4CED-B29D-B45326505EAE}" dt="2021-06-19T22:07:45.497" v="518" actId="47"/>
        <pc:sldMkLst>
          <pc:docMk/>
          <pc:sldMk cId="836732753" sldId="541"/>
        </pc:sldMkLst>
      </pc:sldChg>
      <pc:sldChg chg="add del">
        <pc:chgData name="informatique mahonlev" userId="97a7452a1ad2eadd" providerId="LiveId" clId="{7CD9CDD3-89A9-4CED-B29D-B45326505EAE}" dt="2021-06-19T22:07:48.113" v="520" actId="47"/>
        <pc:sldMkLst>
          <pc:docMk/>
          <pc:sldMk cId="2014631648" sldId="542"/>
        </pc:sldMkLst>
      </pc:sldChg>
      <pc:sldChg chg="add del">
        <pc:chgData name="informatique mahonlev" userId="97a7452a1ad2eadd" providerId="LiveId" clId="{7CD9CDD3-89A9-4CED-B29D-B45326505EAE}" dt="2021-06-19T22:07:34.524" v="514" actId="2696"/>
        <pc:sldMkLst>
          <pc:docMk/>
          <pc:sldMk cId="3953585334" sldId="543"/>
        </pc:sldMkLst>
      </pc:sldChg>
      <pc:sldChg chg="add del">
        <pc:chgData name="informatique mahonlev" userId="97a7452a1ad2eadd" providerId="LiveId" clId="{7CD9CDD3-89A9-4CED-B29D-B45326505EAE}" dt="2021-06-19T22:07:34.524" v="514" actId="2696"/>
        <pc:sldMkLst>
          <pc:docMk/>
          <pc:sldMk cId="1962718377" sldId="544"/>
        </pc:sldMkLst>
      </pc:sldChg>
      <pc:sldChg chg="add del">
        <pc:chgData name="informatique mahonlev" userId="97a7452a1ad2eadd" providerId="LiveId" clId="{7CD9CDD3-89A9-4CED-B29D-B45326505EAE}" dt="2021-06-19T22:07:34.524" v="514" actId="2696"/>
        <pc:sldMkLst>
          <pc:docMk/>
          <pc:sldMk cId="3972479512" sldId="545"/>
        </pc:sldMkLst>
      </pc:sldChg>
      <pc:sldChg chg="add del">
        <pc:chgData name="informatique mahonlev" userId="97a7452a1ad2eadd" providerId="LiveId" clId="{7CD9CDD3-89A9-4CED-B29D-B45326505EAE}" dt="2021-06-19T22:07:34.524" v="514" actId="2696"/>
        <pc:sldMkLst>
          <pc:docMk/>
          <pc:sldMk cId="3737276038" sldId="546"/>
        </pc:sldMkLst>
      </pc:sldChg>
      <pc:sldChg chg="modSp add del mod">
        <pc:chgData name="informatique mahonlev" userId="97a7452a1ad2eadd" providerId="LiveId" clId="{7CD9CDD3-89A9-4CED-B29D-B45326505EAE}" dt="2021-06-19T22:07:58.794" v="521" actId="47"/>
        <pc:sldMkLst>
          <pc:docMk/>
          <pc:sldMk cId="1595990425" sldId="547"/>
        </pc:sldMkLst>
        <pc:picChg chg="mod">
          <ac:chgData name="informatique mahonlev" userId="97a7452a1ad2eadd" providerId="LiveId" clId="{7CD9CDD3-89A9-4CED-B29D-B45326505EAE}" dt="2021-06-18T08:22:44.933" v="22" actId="1076"/>
          <ac:picMkLst>
            <pc:docMk/>
            <pc:sldMk cId="1595990425" sldId="547"/>
            <ac:picMk id="8" creationId="{CAA4160B-7438-4C42-B153-FADBBB552C61}"/>
          </ac:picMkLst>
        </pc:picChg>
      </pc:sldChg>
      <pc:sldChg chg="addSp delSp modSp new add del mod">
        <pc:chgData name="informatique mahonlev" userId="97a7452a1ad2eadd" providerId="LiveId" clId="{7CD9CDD3-89A9-4CED-B29D-B45326505EAE}" dt="2021-06-19T22:07:34.524" v="514" actId="2696"/>
        <pc:sldMkLst>
          <pc:docMk/>
          <pc:sldMk cId="1033514386" sldId="548"/>
        </pc:sldMkLst>
        <pc:spChg chg="mod">
          <ac:chgData name="informatique mahonlev" userId="97a7452a1ad2eadd" providerId="LiveId" clId="{7CD9CDD3-89A9-4CED-B29D-B45326505EAE}" dt="2021-06-19T20:25:31.807" v="71" actId="20577"/>
          <ac:spMkLst>
            <pc:docMk/>
            <pc:sldMk cId="1033514386" sldId="548"/>
            <ac:spMk id="2" creationId="{C80E0E8A-1D35-4FB4-AF82-ACB6888E0348}"/>
          </ac:spMkLst>
        </pc:spChg>
        <pc:spChg chg="del">
          <ac:chgData name="informatique mahonlev" userId="97a7452a1ad2eadd" providerId="LiveId" clId="{7CD9CDD3-89A9-4CED-B29D-B45326505EAE}" dt="2021-06-19T20:26:34.730" v="82" actId="478"/>
          <ac:spMkLst>
            <pc:docMk/>
            <pc:sldMk cId="1033514386" sldId="548"/>
            <ac:spMk id="3" creationId="{C6538D42-93B2-4E55-B48E-415D42169A33}"/>
          </ac:spMkLst>
        </pc:spChg>
        <pc:spChg chg="del">
          <ac:chgData name="informatique mahonlev" userId="97a7452a1ad2eadd" providerId="LiveId" clId="{7CD9CDD3-89A9-4CED-B29D-B45326505EAE}" dt="2021-06-19T20:26:37.753" v="83" actId="478"/>
          <ac:spMkLst>
            <pc:docMk/>
            <pc:sldMk cId="1033514386" sldId="548"/>
            <ac:spMk id="4" creationId="{AB7BCE14-EB48-41FC-8E1F-BF03C9D2A994}"/>
          </ac:spMkLst>
        </pc:spChg>
        <pc:spChg chg="del">
          <ac:chgData name="informatique mahonlev" userId="97a7452a1ad2eadd" providerId="LiveId" clId="{7CD9CDD3-89A9-4CED-B29D-B45326505EAE}" dt="2021-06-19T20:26:28.573" v="79" actId="478"/>
          <ac:spMkLst>
            <pc:docMk/>
            <pc:sldMk cId="1033514386" sldId="548"/>
            <ac:spMk id="6" creationId="{52C66D60-D539-42A4-8B1C-0398421D7DED}"/>
          </ac:spMkLst>
        </pc:spChg>
        <pc:spChg chg="del">
          <ac:chgData name="informatique mahonlev" userId="97a7452a1ad2eadd" providerId="LiveId" clId="{7CD9CDD3-89A9-4CED-B29D-B45326505EAE}" dt="2021-06-19T20:26:23.435" v="76" actId="478"/>
          <ac:spMkLst>
            <pc:docMk/>
            <pc:sldMk cId="1033514386" sldId="548"/>
            <ac:spMk id="7" creationId="{2BCFA03C-521A-4DDB-8D1B-296A314AF102}"/>
          </ac:spMkLst>
        </pc:spChg>
        <pc:spChg chg="del">
          <ac:chgData name="informatique mahonlev" userId="97a7452a1ad2eadd" providerId="LiveId" clId="{7CD9CDD3-89A9-4CED-B29D-B45326505EAE}" dt="2021-06-19T20:26:31.958" v="80" actId="478"/>
          <ac:spMkLst>
            <pc:docMk/>
            <pc:sldMk cId="1033514386" sldId="548"/>
            <ac:spMk id="8" creationId="{9D4499B5-4494-41CD-A4AB-9A935E4C7286}"/>
          </ac:spMkLst>
        </pc:spChg>
        <pc:spChg chg="del">
          <ac:chgData name="informatique mahonlev" userId="97a7452a1ad2eadd" providerId="LiveId" clId="{7CD9CDD3-89A9-4CED-B29D-B45326505EAE}" dt="2021-06-19T20:26:32.992" v="81" actId="478"/>
          <ac:spMkLst>
            <pc:docMk/>
            <pc:sldMk cId="1033514386" sldId="548"/>
            <ac:spMk id="9" creationId="{215CB80D-6F76-4617-A6E3-8550FCEDCFEA}"/>
          </ac:spMkLst>
        </pc:spChg>
        <pc:spChg chg="del">
          <ac:chgData name="informatique mahonlev" userId="97a7452a1ad2eadd" providerId="LiveId" clId="{7CD9CDD3-89A9-4CED-B29D-B45326505EAE}" dt="2021-06-19T20:26:25.808" v="77" actId="478"/>
          <ac:spMkLst>
            <pc:docMk/>
            <pc:sldMk cId="1033514386" sldId="548"/>
            <ac:spMk id="10" creationId="{DAF7E12F-3F39-46B0-B413-490D2CBD98E7}"/>
          </ac:spMkLst>
        </pc:spChg>
        <pc:spChg chg="del">
          <ac:chgData name="informatique mahonlev" userId="97a7452a1ad2eadd" providerId="LiveId" clId="{7CD9CDD3-89A9-4CED-B29D-B45326505EAE}" dt="2021-06-19T20:26:27.586" v="78" actId="478"/>
          <ac:spMkLst>
            <pc:docMk/>
            <pc:sldMk cId="1033514386" sldId="548"/>
            <ac:spMk id="11" creationId="{4478B86D-CEFC-414D-8AFE-27C65969BE02}"/>
          </ac:spMkLst>
        </pc:spChg>
        <pc:spChg chg="add mod">
          <ac:chgData name="informatique mahonlev" userId="97a7452a1ad2eadd" providerId="LiveId" clId="{7CD9CDD3-89A9-4CED-B29D-B45326505EAE}" dt="2021-06-19T21:06:14.255" v="506" actId="20577"/>
          <ac:spMkLst>
            <pc:docMk/>
            <pc:sldMk cId="1033514386" sldId="548"/>
            <ac:spMk id="12" creationId="{67AD9574-AA28-4CA8-9C80-BC5E52FA3430}"/>
          </ac:spMkLst>
        </pc:spChg>
        <pc:picChg chg="add mod">
          <ac:chgData name="informatique mahonlev" userId="97a7452a1ad2eadd" providerId="LiveId" clId="{7CD9CDD3-89A9-4CED-B29D-B45326505EAE}" dt="2021-06-19T20:26:17.555" v="75" actId="1440"/>
          <ac:picMkLst>
            <pc:docMk/>
            <pc:sldMk cId="1033514386" sldId="548"/>
            <ac:picMk id="1026" creationId="{490F3727-F17E-464D-8DDA-9305B7159C46}"/>
          </ac:picMkLst>
        </pc:picChg>
        <pc:picChg chg="add del mod">
          <ac:chgData name="informatique mahonlev" userId="97a7452a1ad2eadd" providerId="LiveId" clId="{7CD9CDD3-89A9-4CED-B29D-B45326505EAE}" dt="2021-06-19T20:30:08.197" v="268"/>
          <ac:picMkLst>
            <pc:docMk/>
            <pc:sldMk cId="1033514386" sldId="548"/>
            <ac:picMk id="1028" creationId="{A4789488-EF20-4032-88D8-FD876DBD03D6}"/>
          </ac:picMkLst>
        </pc:picChg>
        <pc:picChg chg="add del mod">
          <ac:chgData name="informatique mahonlev" userId="97a7452a1ad2eadd" providerId="LiveId" clId="{7CD9CDD3-89A9-4CED-B29D-B45326505EAE}" dt="2021-06-19T21:05:58.501" v="456" actId="478"/>
          <ac:picMkLst>
            <pc:docMk/>
            <pc:sldMk cId="1033514386" sldId="548"/>
            <ac:picMk id="1030" creationId="{CC39AA42-3C52-4157-8D1E-6902EF6CE488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4T17:37:41.53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50CB3E-18FC-4060-B275-57BCB216A916}" type="datetime1">
              <a:rPr lang="fr-FR" smtClean="0"/>
              <a:t>19/06/2021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72062-30C8-4241-AB8A-C5C3D051E5A8}" type="datetime1">
              <a:rPr lang="fr-FR" smtClean="0"/>
              <a:pPr/>
              <a:t>19/06/2021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F8D0E63-0F6A-47B0-8BD1-6E95B004C87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040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F8D0E63-0F6A-47B0-8BD1-6E95B004C87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280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8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230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10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4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853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93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939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84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sme 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 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 du présentateur</a:t>
            </a:r>
          </a:p>
        </p:txBody>
      </p:sp>
      <p:sp>
        <p:nvSpPr>
          <p:cNvPr id="14" name="Espace réservé du texte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E-mail</a:t>
            </a:r>
          </a:p>
        </p:txBody>
      </p:sp>
      <p:sp>
        <p:nvSpPr>
          <p:cNvPr id="15" name="Espace réservé du texte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Site web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bg1"/>
                </a:solidFill>
              </a:rPr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titre de centr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tx1"/>
                </a:solidFill>
              </a:rPr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hyperlink" Target="mailto:jlalou@jct.ac.i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sz="5000" dirty="0">
                <a:solidFill>
                  <a:schemeClr val="bg1"/>
                </a:solidFill>
              </a:rPr>
              <a:t>Project 5781 : </a:t>
            </a:r>
            <a:r>
              <a:rPr lang="fr-FR" sz="5000" dirty="0" err="1">
                <a:solidFill>
                  <a:schemeClr val="bg1"/>
                </a:solidFill>
              </a:rPr>
              <a:t>fundamentals</a:t>
            </a:r>
            <a:r>
              <a:rPr lang="fr-FR" sz="5000" dirty="0">
                <a:solidFill>
                  <a:schemeClr val="bg1"/>
                </a:solidFill>
              </a:rPr>
              <a:t> of software </a:t>
            </a:r>
            <a:r>
              <a:rPr lang="fr-FR" sz="5000" dirty="0" err="1">
                <a:solidFill>
                  <a:schemeClr val="bg1"/>
                </a:solidFill>
              </a:rPr>
              <a:t>security</a:t>
            </a:r>
            <a:br>
              <a:rPr lang="fr-FR" sz="5000" dirty="0"/>
            </a:br>
            <a:r>
              <a:rPr lang="fr-FR" sz="5000" dirty="0" err="1"/>
              <a:t>Subject</a:t>
            </a:r>
            <a:r>
              <a:rPr lang="fr-FR" sz="5000" dirty="0"/>
              <a:t> n°5: </a:t>
            </a:r>
            <a:br>
              <a:rPr lang="fr-FR" sz="5000" dirty="0"/>
            </a:br>
            <a:r>
              <a:rPr lang="en-US" sz="5000" dirty="0"/>
              <a:t>Automatic solver of simple challenge </a:t>
            </a:r>
            <a:endParaRPr lang="fr-FR" sz="5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424" y="4535424"/>
            <a:ext cx="6931152" cy="941832"/>
          </a:xfrm>
        </p:spPr>
        <p:txBody>
          <a:bodyPr rtlCol="0"/>
          <a:lstStyle/>
          <a:p>
            <a:pPr rtl="0"/>
            <a:r>
              <a:rPr lang="fr-FR" sz="3200" b="1" dirty="0" err="1">
                <a:solidFill>
                  <a:schemeClr val="bg1"/>
                </a:solidFill>
              </a:rPr>
              <a:t>Names</a:t>
            </a:r>
            <a:r>
              <a:rPr lang="fr-FR" sz="3200" b="1" dirty="0">
                <a:solidFill>
                  <a:schemeClr val="bg1"/>
                </a:solidFill>
              </a:rPr>
              <a:t> of </a:t>
            </a:r>
            <a:r>
              <a:rPr lang="fr-FR" sz="3200" b="1" dirty="0" err="1">
                <a:solidFill>
                  <a:schemeClr val="bg1"/>
                </a:solidFill>
              </a:rPr>
              <a:t>Authors</a:t>
            </a:r>
            <a:r>
              <a:rPr lang="fr-FR" sz="3200" b="1" dirty="0">
                <a:solidFill>
                  <a:schemeClr val="bg1"/>
                </a:solidFill>
              </a:rPr>
              <a:t> : </a:t>
            </a:r>
            <a:r>
              <a:rPr lang="fr-FR" sz="3200" b="1" dirty="0" err="1">
                <a:solidFill>
                  <a:schemeClr val="bg1"/>
                </a:solidFill>
              </a:rPr>
              <a:t>Joss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r>
              <a:rPr lang="fr-FR" sz="3200" b="1" dirty="0" err="1">
                <a:solidFill>
                  <a:schemeClr val="bg1"/>
                </a:solidFill>
              </a:rPr>
              <a:t>Lalou</a:t>
            </a:r>
            <a:r>
              <a:rPr lang="fr-FR" sz="3200" b="1" dirty="0">
                <a:solidFill>
                  <a:schemeClr val="bg1"/>
                </a:solidFill>
              </a:rPr>
              <a:t> and </a:t>
            </a:r>
            <a:r>
              <a:rPr lang="fr-FR" sz="3200" b="1" dirty="0" err="1">
                <a:solidFill>
                  <a:schemeClr val="bg1"/>
                </a:solidFill>
              </a:rPr>
              <a:t>Nathane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r>
              <a:rPr lang="fr-FR" sz="3200" b="1" dirty="0" err="1">
                <a:solidFill>
                  <a:schemeClr val="bg1"/>
                </a:solidFill>
              </a:rPr>
              <a:t>Baranes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angr · GitHub">
            <a:extLst>
              <a:ext uri="{FF2B5EF4-FFF2-40B4-BE49-F238E27FC236}">
                <a16:creationId xmlns:a16="http://schemas.microsoft.com/office/drawing/2014/main" id="{AEF9D81B-3F30-45EC-A603-9A0949276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94" y="0"/>
            <a:ext cx="1282446" cy="12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02DC817-B449-4E70-BBC7-68F5C6390487}"/>
              </a:ext>
            </a:extLst>
          </p:cNvPr>
          <p:cNvSpPr txBox="1"/>
          <p:nvPr/>
        </p:nvSpPr>
        <p:spPr>
          <a:xfrm>
            <a:off x="4421080" y="5193171"/>
            <a:ext cx="3808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Name of </a:t>
            </a:r>
            <a:r>
              <a:rPr lang="fr-FR" sz="3000" dirty="0" err="1">
                <a:solidFill>
                  <a:schemeClr val="bg1"/>
                </a:solidFill>
              </a:rPr>
              <a:t>teacher</a:t>
            </a:r>
            <a:r>
              <a:rPr lang="fr-FR" sz="3000" dirty="0">
                <a:solidFill>
                  <a:schemeClr val="bg1"/>
                </a:solidFill>
              </a:rPr>
              <a:t> : Arie Haenel </a:t>
            </a:r>
          </a:p>
        </p:txBody>
      </p:sp>
      <p:pic>
        <p:nvPicPr>
          <p:cNvPr id="1028" name="Picture 4" descr="A Vision Made Real: Torah, Academics and Technology - Bizness Magazine">
            <a:extLst>
              <a:ext uri="{FF2B5EF4-FFF2-40B4-BE49-F238E27FC236}">
                <a16:creationId xmlns:a16="http://schemas.microsoft.com/office/drawing/2014/main" id="{3A290A6F-7E89-4704-9E03-28B1B81C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674" y="13128"/>
            <a:ext cx="1788326" cy="125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7477A-D7A2-4998-87AE-B9158E4A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Execution</a:t>
            </a:r>
            <a:r>
              <a:rPr lang="fr-FR" dirty="0"/>
              <a:t> Path Example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AF8CBB3-7669-42F5-A093-E11B6F709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162" y="2305050"/>
            <a:ext cx="8546025" cy="3876675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857737-E3BA-42AF-9A4E-70CB2705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7743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86DD08-841B-4D87-8354-05377485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sz="6700"/>
              <a:t>How do execution paths constrain symbols?</a:t>
            </a:r>
            <a:endParaRPr lang="fr-FR" sz="670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C1DBF6D7-AFB6-438A-A8A4-912CDEDFC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883" y="2313812"/>
            <a:ext cx="9859846" cy="4042537"/>
          </a:xfrm>
          <a:noFill/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4800D5-DE45-4DBF-A838-7BEEACE2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C18C1E5-FB55-42F5-BD6D-9CC153FCDBE6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181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05DCA-8973-4DB0-A3AC-9A54590A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Step 1: </a:t>
            </a:r>
            <a:r>
              <a:rPr lang="en-US" dirty="0">
                <a:solidFill>
                  <a:srgbClr val="FF0000"/>
                </a:solidFill>
              </a:rPr>
              <a:t>Inject a Symbol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7084077B-16B6-445A-9838-648C5D4CF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710" y="2305050"/>
            <a:ext cx="7540929" cy="3876675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2F4622-4550-4931-A3F8-1E70B1FD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244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>
                <a:solidFill>
                  <a:srgbClr val="FF0000"/>
                </a:solidFill>
              </a:rPr>
              <a:t>Branch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smtClean="0"/>
              <a:pPr rtl="0"/>
              <a:t>13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9DCFBFD-DC71-4D7E-97B1-70AEFEDD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399327"/>
            <a:ext cx="8982075" cy="3906332"/>
          </a:xfrm>
          <a:prstGeom prst="rect">
            <a:avLst/>
          </a:prstGeom>
        </p:spPr>
      </p:pic>
      <p:pic>
        <p:nvPicPr>
          <p:cNvPr id="5122" name="Picture 2" descr="Students Explain Think Education Icon. Element Of Back To School  Illustration Icon. Signs And Symbol Collection Icon For Websites Stock  Illustration - Illustration of graphic, style: 154298435">
            <a:extLst>
              <a:ext uri="{FF2B5EF4-FFF2-40B4-BE49-F238E27FC236}">
                <a16:creationId xmlns:a16="http://schemas.microsoft.com/office/drawing/2014/main" id="{252063FA-B3A3-43DB-9A7B-F5B94D30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389" y="5807294"/>
            <a:ext cx="944126" cy="9967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D7014-C8F2-437F-9275-466F49EC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</a:t>
            </a:r>
            <a:r>
              <a:rPr lang="en-US" dirty="0">
                <a:solidFill>
                  <a:srgbClr val="FF0000"/>
                </a:solidFill>
              </a:rPr>
              <a:t>branch</a:t>
            </a:r>
            <a:r>
              <a:rPr lang="en-US" dirty="0"/>
              <a:t>?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DD4FF3-D27C-4251-B0CD-6893819B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14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CB0FE9-D6BF-4D7C-BFF4-131D0AC82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1" y="2265321"/>
            <a:ext cx="10248900" cy="43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3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E48AA-00A7-4F72-A3C3-A343EC8E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rgbClr val="FF0000"/>
                </a:solidFill>
              </a:rPr>
              <a:t>Evaluate</a:t>
            </a:r>
            <a:r>
              <a:rPr lang="en-US" dirty="0"/>
              <a:t> each Branch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6404E54-D9C2-4BC3-84BB-C89F93ED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15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4C524E5-5F8B-47A8-BC7E-C26C4C4E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3" y="2175904"/>
            <a:ext cx="9592484" cy="43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5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423AD-44BE-4CD5-8FC9-F1A6964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dirty="0">
                <a:solidFill>
                  <a:srgbClr val="FF0000"/>
                </a:solidFill>
              </a:rPr>
              <a:t>Evaluate</a:t>
            </a:r>
            <a:r>
              <a:rPr lang="en-US" dirty="0"/>
              <a:t> each Branch (part 2)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D6A38DA-8556-48D8-873A-CAAA1C00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16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CEB351-32B2-4339-A5AD-7EB63050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99" y="2107185"/>
            <a:ext cx="7818602" cy="43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D2213-4347-4AF8-B16B-20378CF4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Example: Part 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0F2210-AEF9-459E-9D6F-1B49A6CB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17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B3E8C20-031E-4BEB-991F-DDC58214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797" y="2205995"/>
            <a:ext cx="631595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3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0B02D-E200-4E8E-90B9-298C7F9F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Example: Part 2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DD322DF-793A-41AA-AC93-F2C213EB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18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978820-559E-4934-B769-8A7A6AF0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249502"/>
            <a:ext cx="9096375" cy="424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4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D212B-C1BF-4B57-BB79-0BBD97FF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More Complex Example: Part 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41BAC26-4A04-460D-97AB-DCD2D0C1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19</a:t>
            </a:fld>
            <a:endParaRPr lang="fr-FR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3E0AB11-5D9D-461A-B2CD-54921166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338722"/>
            <a:ext cx="9705975" cy="36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7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49078" cy="4380242"/>
          </a:xfrm>
        </p:spPr>
        <p:txBody>
          <a:bodyPr rtlCol="0"/>
          <a:lstStyle/>
          <a:p>
            <a:pPr algn="ctr" rtl="0"/>
            <a:r>
              <a:rPr lang="fr-FR" dirty="0" err="1"/>
              <a:t>presentation</a:t>
            </a:r>
            <a:r>
              <a:rPr lang="fr-FR" dirty="0"/>
              <a:t> program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lvl="0" rtl="0"/>
            <a:r>
              <a:rPr lang="fr-FR" dirty="0"/>
              <a:t>I) Introduction</a:t>
            </a:r>
          </a:p>
          <a:p>
            <a:pPr lvl="0" rtl="0"/>
            <a:r>
              <a:rPr lang="fr-FR" dirty="0"/>
              <a:t>II)</a:t>
            </a:r>
            <a:r>
              <a:rPr lang="en-US" dirty="0"/>
              <a:t>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execution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</a:t>
            </a:r>
          </a:p>
          <a:p>
            <a:pPr lvl="0" rtl="0"/>
            <a:r>
              <a:rPr lang="fr-FR" dirty="0"/>
              <a:t>III)</a:t>
            </a:r>
            <a:r>
              <a:rPr lang="en-US" dirty="0"/>
              <a:t> limitations and disadvantages of symbolic execution</a:t>
            </a:r>
          </a:p>
          <a:p>
            <a:pPr lvl="0" rtl="0"/>
            <a:r>
              <a:rPr lang="en-US" dirty="0"/>
              <a:t>IV)</a:t>
            </a:r>
            <a:r>
              <a:rPr lang="en-US" dirty="0" err="1"/>
              <a:t>Angr</a:t>
            </a:r>
            <a:endParaRPr lang="en-US" dirty="0"/>
          </a:p>
          <a:p>
            <a:pPr lvl="0" rtl="0"/>
            <a:r>
              <a:rPr lang="en-US" dirty="0"/>
              <a:t>V) Explication of our project</a:t>
            </a:r>
          </a:p>
          <a:p>
            <a:pPr lvl="0" rtl="0"/>
            <a:r>
              <a:rPr lang="en-US" dirty="0"/>
              <a:t>VI) Conclusion</a:t>
            </a:r>
          </a:p>
          <a:p>
            <a:pPr lvl="0" rtl="0"/>
            <a:r>
              <a:rPr lang="fr-FR" dirty="0"/>
              <a:t>VII) DEMO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4" name="Picture 2" descr="Les échos de l&amp;#39;assemblée publique à Sainte-Julie - La Relève">
            <a:extLst>
              <a:ext uri="{FF2B5EF4-FFF2-40B4-BE49-F238E27FC236}">
                <a16:creationId xmlns:a16="http://schemas.microsoft.com/office/drawing/2014/main" id="{6F12F228-2E4C-4986-83F2-955EB4D2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3" y="3920648"/>
            <a:ext cx="3538331" cy="2186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ADF0B-DBF4-4E0E-9746-8191813D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More Complex Example: Part 2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FC1CE5-4872-4206-83B4-80829170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20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F58CDA2-9E59-4563-999E-81C59410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6" y="2481520"/>
            <a:ext cx="9188388" cy="40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7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F1FB8-0481-4D89-AD7B-3AA97934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Real World™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4EE8B5-1551-412E-B8D4-EAA10A65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21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7F67DB-1FC5-4FF7-AAC6-6F47B90B7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23" y="2229768"/>
            <a:ext cx="8417753" cy="40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1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9BAC1-7284-4559-A7DD-D2D04435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Explosion (and a Solution?)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32C6808-7B8C-4ECC-804B-C964BF25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22</a:t>
            </a:fld>
            <a:endParaRPr lang="fr-FR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201EA3E-CDBD-47DE-84B1-C1B73D80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14" y="2192502"/>
            <a:ext cx="10309571" cy="40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35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F184F-449C-4FCD-A03D-71D80AF0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Good Approach: Avoiding States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33E858-E0D2-40D4-B2CD-3E1613749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096F10-EB2F-42D6-A8D1-C1F670BE2F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488364-A19D-41B4-9ADE-4C2AF411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9D9AD16-92FF-4897-9743-F837C398CAC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491966-045A-4BC9-930C-B90B67740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CFFA39-D264-43D2-9C71-A522B101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1B7C9F2-D5F0-4F6B-AB8C-E03351B4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23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10CBB6-029A-475E-A067-7B5E7707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4" y="2090595"/>
            <a:ext cx="10892902" cy="46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B64F9B-B62D-4827-A1B1-418FD87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24</a:t>
            </a:fld>
            <a:endParaRPr lang="fr-FR" noProof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3E511F-324A-40DA-AABB-AC29FA3C03C6}"/>
              </a:ext>
            </a:extLst>
          </p:cNvPr>
          <p:cNvSpPr txBox="1"/>
          <p:nvPr/>
        </p:nvSpPr>
        <p:spPr>
          <a:xfrm>
            <a:off x="568171" y="-114540"/>
            <a:ext cx="120469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0" b="0" i="0" u="none" strike="noStrike" baseline="0" dirty="0">
                <a:solidFill>
                  <a:srgbClr val="000000"/>
                </a:solidFill>
                <a:latin typeface="+mj-lt"/>
              </a:rPr>
              <a:t>How do we </a:t>
            </a:r>
            <a:r>
              <a:rPr lang="en-US" sz="7000" b="0" i="0" u="none" strike="noStrike" baseline="0" dirty="0">
                <a:solidFill>
                  <a:srgbClr val="FF0000"/>
                </a:solidFill>
                <a:latin typeface="+mj-lt"/>
              </a:rPr>
              <a:t>step through the program</a:t>
            </a:r>
            <a:r>
              <a:rPr lang="en-US" sz="7000" b="0" i="0" u="none" strike="noStrike" baseline="0" dirty="0">
                <a:solidFill>
                  <a:srgbClr val="000000"/>
                </a:solidFill>
                <a:latin typeface="+mj-lt"/>
              </a:rPr>
              <a:t>, find</a:t>
            </a:r>
          </a:p>
          <a:p>
            <a:pPr algn="l"/>
            <a:r>
              <a:rPr lang="en-US" sz="7000" b="0" i="0" u="none" strike="noStrike" baseline="0" dirty="0">
                <a:solidFill>
                  <a:srgbClr val="000000"/>
                </a:solidFill>
                <a:latin typeface="+mj-lt"/>
              </a:rPr>
              <a:t>the </a:t>
            </a:r>
            <a:r>
              <a:rPr lang="en-US" sz="7000" b="0" i="0" u="none" strike="noStrike" baseline="0" dirty="0">
                <a:solidFill>
                  <a:srgbClr val="FF0000"/>
                </a:solidFill>
                <a:latin typeface="+mj-lt"/>
              </a:rPr>
              <a:t>branch we want</a:t>
            </a:r>
            <a:r>
              <a:rPr lang="en-US" sz="7000" b="0" i="0" u="none" strike="noStrike" baseline="0" dirty="0">
                <a:solidFill>
                  <a:srgbClr val="000000"/>
                </a:solidFill>
                <a:latin typeface="+mj-lt"/>
              </a:rPr>
              <a:t>, and </a:t>
            </a:r>
            <a:r>
              <a:rPr lang="en-US" sz="7000" b="0" i="0" u="none" strike="noStrike" baseline="0" dirty="0">
                <a:solidFill>
                  <a:srgbClr val="FF0000"/>
                </a:solidFill>
                <a:latin typeface="+mj-lt"/>
              </a:rPr>
              <a:t>solve for λ</a:t>
            </a:r>
            <a:r>
              <a:rPr lang="en-US" sz="7000" b="0" i="0" u="none" strike="noStrike" baseline="0" dirty="0">
                <a:solidFill>
                  <a:srgbClr val="000000"/>
                </a:solidFill>
                <a:latin typeface="+mj-lt"/>
              </a:rPr>
              <a:t>?</a:t>
            </a:r>
            <a:endParaRPr lang="fr-FR" sz="7000" dirty="0">
              <a:latin typeface="+mj-lt"/>
            </a:endParaRPr>
          </a:p>
        </p:txBody>
      </p:sp>
      <p:pic>
        <p:nvPicPr>
          <p:cNvPr id="6146" name="Picture 2" descr="437 Superman Cape Stock Photos, Pictures &amp;amp; Royalty-Free Images - iStock">
            <a:extLst>
              <a:ext uri="{FF2B5EF4-FFF2-40B4-BE49-F238E27FC236}">
                <a16:creationId xmlns:a16="http://schemas.microsoft.com/office/drawing/2014/main" id="{695C605B-8B6B-4A50-BFD4-147CE53B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3104"/>
            <a:ext cx="3578024" cy="364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A7DAC1C-8BAF-4802-B0F7-7829C356E91D}"/>
              </a:ext>
            </a:extLst>
          </p:cNvPr>
          <p:cNvSpPr txBox="1"/>
          <p:nvPr/>
        </p:nvSpPr>
        <p:spPr>
          <a:xfrm>
            <a:off x="3881437" y="2313445"/>
            <a:ext cx="4429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err="1">
                <a:solidFill>
                  <a:srgbClr val="FF0000"/>
                </a:solidFill>
              </a:rPr>
              <a:t>Angr</a:t>
            </a:r>
            <a:r>
              <a:rPr lang="fr-FR" sz="6000" dirty="0">
                <a:solidFill>
                  <a:srgbClr val="FF0000"/>
                </a:solidFill>
              </a:rPr>
              <a:t> !!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5C327E5-27AA-4DE7-A629-40CD22B52BDF}"/>
              </a:ext>
            </a:extLst>
          </p:cNvPr>
          <p:cNvSpPr txBox="1"/>
          <p:nvPr/>
        </p:nvSpPr>
        <p:spPr>
          <a:xfrm>
            <a:off x="5237365" y="2351463"/>
            <a:ext cx="69546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+mj-lt"/>
              </a:rPr>
              <a:t>We let the </a:t>
            </a:r>
            <a:r>
              <a:rPr lang="en-US" sz="4000" b="0" i="0" u="none" strike="noStrike" baseline="0" dirty="0">
                <a:solidFill>
                  <a:srgbClr val="FF0000"/>
                </a:solidFill>
                <a:latin typeface="+mj-lt"/>
              </a:rPr>
              <a:t>computer 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+mj-lt"/>
              </a:rPr>
              <a:t>do that! Our friends at UCSB built a powerful tool</a:t>
            </a:r>
          </a:p>
          <a:p>
            <a:pPr algn="l"/>
            <a:r>
              <a:rPr lang="en-US" sz="4000" b="0" i="0" u="none" strike="noStrike" baseline="0" dirty="0">
                <a:solidFill>
                  <a:srgbClr val="000000"/>
                </a:solidFill>
                <a:latin typeface="+mj-lt"/>
              </a:rPr>
              <a:t>called </a:t>
            </a:r>
            <a:r>
              <a:rPr lang="en-US" sz="4000" b="0" i="0" u="none" strike="noStrike" baseline="0" dirty="0" err="1">
                <a:solidFill>
                  <a:srgbClr val="FF0000"/>
                </a:solidFill>
                <a:latin typeface="+mj-lt"/>
              </a:rPr>
              <a:t>Angr</a:t>
            </a:r>
            <a:r>
              <a:rPr lang="en-US" sz="4000" b="0" i="0" u="none" strike="noStrike" baseline="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+mj-lt"/>
              </a:rPr>
              <a:t>to do that for us. It’s written in </a:t>
            </a:r>
            <a:r>
              <a:rPr lang="en-US" sz="4000" b="0" i="0" u="none" strike="noStrike" baseline="0" dirty="0">
                <a:solidFill>
                  <a:srgbClr val="FF0000"/>
                </a:solidFill>
                <a:latin typeface="+mj-lt"/>
              </a:rPr>
              <a:t>Python 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+mj-lt"/>
              </a:rPr>
              <a:t>and it operates on </a:t>
            </a:r>
            <a:r>
              <a:rPr lang="en-US" sz="4000" b="0" i="0" u="none" strike="noStrike" baseline="0" dirty="0">
                <a:solidFill>
                  <a:srgbClr val="FF0000"/>
                </a:solidFill>
                <a:latin typeface="+mj-lt"/>
              </a:rPr>
              <a:t>native</a:t>
            </a:r>
          </a:p>
          <a:p>
            <a:pPr algn="l"/>
            <a:r>
              <a:rPr lang="en-US" sz="4000" b="0" i="0" u="none" strike="noStrike" baseline="0" dirty="0">
                <a:solidFill>
                  <a:srgbClr val="FF0000"/>
                </a:solidFill>
                <a:latin typeface="+mj-lt"/>
              </a:rPr>
              <a:t>binaries 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+mj-lt"/>
              </a:rPr>
              <a:t>(no source code required!).</a:t>
            </a:r>
          </a:p>
          <a:p>
            <a:pPr algn="l"/>
            <a:r>
              <a:rPr lang="fr-FR" sz="4000" b="0" i="0" u="none" strike="noStrike" baseline="0" dirty="0">
                <a:solidFill>
                  <a:srgbClr val="0563C2"/>
                </a:solidFill>
                <a:latin typeface="+mj-lt"/>
              </a:rPr>
              <a:t>https://github.com/angr</a:t>
            </a:r>
            <a:endParaRPr lang="fr-FR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87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fr-FR"/>
              <a:t>DARPA's Cyber Grand Challenge</a:t>
            </a:r>
          </a:p>
        </p:txBody>
      </p:sp>
      <p:sp>
        <p:nvSpPr>
          <p:cNvPr id="4100" name="Content Placeholder 3">
            <a:extLst>
              <a:ext uri="{FF2B5EF4-FFF2-40B4-BE49-F238E27FC236}">
                <a16:creationId xmlns:a16="http://schemas.microsoft.com/office/drawing/2014/main" id="{C48BB00A-C12D-4780-AD85-6897F2878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8476" y="2304288"/>
            <a:ext cx="4505324" cy="38770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MECHAPHISH : name of the winning team 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C18C1E5-FB55-42F5-BD6D-9CC153FCDBE6}" type="slidenum">
              <a:rPr lang="fr-FR" smtClean="0"/>
              <a:pPr rtl="0">
                <a:spcAft>
                  <a:spcPts val="600"/>
                </a:spcAft>
              </a:pPr>
              <a:t>25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7056175-7476-4C30-B66A-B49557D1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4288"/>
            <a:ext cx="5962650" cy="35819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10A9990-3589-44C9-AD75-41417D338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3429000"/>
            <a:ext cx="5182880" cy="24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48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C69EE2-AE51-40CA-B4F8-22FE6D3F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>
                <a:solidFill>
                  <a:srgbClr val="FF0000"/>
                </a:solidFill>
              </a:rPr>
              <a:t>Angr</a:t>
            </a:r>
            <a:r>
              <a:rPr lang="fr-FR" dirty="0"/>
              <a:t>?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37F1B9-70C7-44AC-BC56-44389336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26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D659F88-DAEE-4EDE-9D97-060DFF9A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78" y="2228396"/>
            <a:ext cx="7689444" cy="22045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22AAB5-C3FD-40CE-9A33-E4FA96FC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214" y="4334385"/>
            <a:ext cx="8985572" cy="22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17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46D1EB-044C-4F25-B2B3-3E4FCD8E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Execution Path in </a:t>
            </a:r>
            <a:r>
              <a:rPr lang="en-US" dirty="0" err="1"/>
              <a:t>Angr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9E562C6-874D-4187-B158-EC77DA48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27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3963091-039E-491E-87D0-CEBEA215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78" y="2227582"/>
            <a:ext cx="9221044" cy="37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66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92085-F784-4163-9DD7-84086885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Set of Execution Paths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C1AB3F1-0ADE-4AFA-A281-EEAEC572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28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AB44558-44AF-410D-AF29-E5C6ED2C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212324"/>
            <a:ext cx="9715500" cy="34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D81D0-9D85-4D01-BF8D-F324FB48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Simulation Manager (</a:t>
            </a:r>
            <a:r>
              <a:rPr lang="en-US" dirty="0" err="1"/>
              <a:t>simgr</a:t>
            </a:r>
            <a:r>
              <a:rPr lang="en-US" dirty="0"/>
              <a:t>) in </a:t>
            </a:r>
            <a:r>
              <a:rPr lang="en-US" dirty="0" err="1"/>
              <a:t>Angr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66E6CE-5A20-46DC-96E1-E9AEEE98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29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3BE0B48-1032-473D-BCCA-8849107F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80" y="2238375"/>
            <a:ext cx="9203839" cy="400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7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7200" dirty="0"/>
              <a:t>Introduction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3076" name="Picture 4" descr="Using a password manager? Here&amp;#39;s how to delete all Google Chrome passwords  - Stuart McIntyre">
            <a:extLst>
              <a:ext uri="{FF2B5EF4-FFF2-40B4-BE49-F238E27FC236}">
                <a16:creationId xmlns:a16="http://schemas.microsoft.com/office/drawing/2014/main" id="{3A52FD1E-F59A-4E03-9B70-5F32F480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836935"/>
            <a:ext cx="2438401" cy="1275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nary Exploit / Pwn - CTF checklist for beginner">
            <a:extLst>
              <a:ext uri="{FF2B5EF4-FFF2-40B4-BE49-F238E27FC236}">
                <a16:creationId xmlns:a16="http://schemas.microsoft.com/office/drawing/2014/main" id="{89244129-644D-4FEF-BC1F-9EC49B93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209800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reverse-engineer your online advertising strategy">
            <a:extLst>
              <a:ext uri="{FF2B5EF4-FFF2-40B4-BE49-F238E27FC236}">
                <a16:creationId xmlns:a16="http://schemas.microsoft.com/office/drawing/2014/main" id="{44CFE399-B09A-4CDB-A27E-C597B1A6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4745736"/>
            <a:ext cx="2438400" cy="138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troduction Stock Photos and Images - 123RF">
            <a:extLst>
              <a:ext uri="{FF2B5EF4-FFF2-40B4-BE49-F238E27FC236}">
                <a16:creationId xmlns:a16="http://schemas.microsoft.com/office/drawing/2014/main" id="{3B797951-1EA6-4ED5-B750-6BA90668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40" y="2683573"/>
            <a:ext cx="4286250" cy="27527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D0D00-DFF9-407F-905F-E728A223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Set of Paths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2771AA-8C68-482D-8228-9460017E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30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046E81B-19C1-4272-80A9-BE4DFCD5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34" y="2453369"/>
            <a:ext cx="9692531" cy="39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03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C5A79-A516-4D25-B50F-1C3CEA6E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0B0C4C-559D-4EC4-9C53-FF1628F328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A4AF93-4F61-4210-9D7A-D8A3F28E7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13907B-9101-4DA9-9F6E-A9EDDE8E0A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B4D3FBF-B4C3-4D27-B16F-C762AAF1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F038ECE-D695-4800-93CB-184C9638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7ACA91C-9339-45E3-BEA4-2BB688E1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31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40C37E-B8FD-402D-BE24-D1D880DF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" y="1127464"/>
            <a:ext cx="11789546" cy="559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AC790-C2DF-46D9-B5B4-C92078B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E1D4A9-2602-430C-B945-B0E2A48A5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08720C-CF1C-40A2-BF1F-309421F777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09A090-2B0F-419F-8E89-D2B492363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97A1623-A5C1-4177-B192-701826B505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96DAE1-7198-4D49-A28D-6BA96E0F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AABCAC6-E5BE-4D46-B2BC-23227DCD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031B6D-61F5-46BB-AB6D-B90E1952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32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763CB1A-BB90-4B84-8670-23E4F9A8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56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AC790-C2DF-46D9-B5B4-C92078B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Symbolic</a:t>
            </a:r>
            <a:r>
              <a:rPr lang="fr-FR" dirty="0"/>
              <a:t> and </a:t>
            </a:r>
            <a:r>
              <a:rPr lang="fr-FR" dirty="0" err="1"/>
              <a:t>Concrete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E1D4A9-2602-430C-B945-B0E2A48A5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08720C-CF1C-40A2-BF1F-309421F777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09A090-2B0F-419F-8E89-D2B492363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97A1623-A5C1-4177-B192-701826B505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96DAE1-7198-4D49-A28D-6BA96E0F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AABCAC6-E5BE-4D46-B2BC-23227DCD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031B6D-61F5-46BB-AB6D-B90E1952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33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9DFE00E-6AF5-4D1F-B677-BF717EE5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94" y="2101193"/>
            <a:ext cx="11276012" cy="47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86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A89318-0AC4-404A-8760-A9F893B0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Motivation: A Simple Example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19C2DD1-3DBC-444D-A4D7-BBFBFFFB9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492" y="2305050"/>
            <a:ext cx="9263365" cy="3876675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E807AB-DB28-49FD-BE32-2A68CEBA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14631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907DB-9FC1-4F35-8A4C-0C6298C0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Hooks</a:t>
            </a:r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C0CE0B0-C4B0-4554-A981-0E70073D9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22" y="2305050"/>
            <a:ext cx="10179105" cy="3876675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8B1B37-E7AD-463A-8DCD-CF816FD0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3585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AD9A7-D02D-403F-8770-D3091C78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A7C90B7-5AE3-4E3B-816C-648E5D6FD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097" y="2479675"/>
            <a:ext cx="9410330" cy="4241800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5CE0BA-AC83-4CE3-9967-B93DD0B5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2718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36AE2C-3FC2-40EA-AAD0-DBE6136E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79BA03-8098-435A-A10C-61BF74F2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37</a:t>
            </a:fld>
            <a:endParaRPr lang="fr-FR" noProof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D27B183-7E36-495E-8BF4-229143B3A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310" y="2305050"/>
            <a:ext cx="8413729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79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2ECA6-B570-49BB-BA23-E6D154C3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FED9D-A8D5-4DDD-95BB-E55B4C5F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38</a:t>
            </a:fld>
            <a:endParaRPr lang="fr-FR" noProof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7DFD3C1-5D77-42DD-8758-B427D502B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082" y="2296173"/>
            <a:ext cx="871183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76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BCDF373-B5D6-4F86-8E13-9DB22401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 anchor="ctr">
            <a:norm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289C62CF-AC6C-48DF-9527-B1B5F35F1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248" y="2323719"/>
            <a:ext cx="10515600" cy="3838193"/>
          </a:xfrm>
          <a:noFill/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4BCD081-7930-4E90-BC6C-2ED7A7DC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C18C1E5-FB55-42F5-BD6D-9CC153FCDBE6}" type="slidenum">
              <a:rPr lang="fr-FR" noProof="0" smtClean="0"/>
              <a:pPr rtl="0">
                <a:spcAft>
                  <a:spcPts val="600"/>
                </a:spcAft>
              </a:pPr>
              <a:t>39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6516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683CD-059C-4A3C-8337-1053A06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I)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execution</a:t>
            </a:r>
            <a:r>
              <a:rPr lang="fr-FR" dirty="0"/>
              <a:t>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905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Thanks</a:t>
            </a:r>
            <a:r>
              <a:rPr lang="fr-FR" dirty="0"/>
              <a:t> , Questions ?</a:t>
            </a:r>
          </a:p>
        </p:txBody>
      </p:sp>
      <p:pic>
        <p:nvPicPr>
          <p:cNvPr id="23" name="Espace réservé d’image en ligne 23" descr="Utilisateur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25" name="Espace réservé d’image en ligne 27" descr="Enveloppe">
            <a:extLst>
              <a:ext uri="{FF2B5EF4-FFF2-40B4-BE49-F238E27FC236}">
                <a16:creationId xmlns:a16="http://schemas.microsoft.com/office/drawing/2014/main" id="{329FB706-264C-44A5-B17E-0D396F61AE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8" r="108"/>
          <a:stretch/>
        </p:blipFill>
        <p:spPr/>
      </p:pic>
      <p:pic>
        <p:nvPicPr>
          <p:cNvPr id="27" name="Espace réservé d’image en ligne 11" descr="Moniteur">
            <a:extLst>
              <a:ext uri="{FF2B5EF4-FFF2-40B4-BE49-F238E27FC236}">
                <a16:creationId xmlns:a16="http://schemas.microsoft.com/office/drawing/2014/main" id="{6EC943CF-98BB-4FE5-A6A8-5371D13646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fr-FR" dirty="0" err="1"/>
              <a:t>Names</a:t>
            </a:r>
            <a:r>
              <a:rPr lang="fr-FR" dirty="0"/>
              <a:t> of </a:t>
            </a:r>
            <a:r>
              <a:rPr lang="fr-FR" dirty="0" err="1"/>
              <a:t>Authors</a:t>
            </a:r>
            <a:r>
              <a:rPr lang="fr-FR" dirty="0"/>
              <a:t> : </a:t>
            </a:r>
            <a:r>
              <a:rPr lang="fr-FR" dirty="0" err="1"/>
              <a:t>Joss</a:t>
            </a:r>
            <a:r>
              <a:rPr lang="fr-FR" dirty="0"/>
              <a:t> </a:t>
            </a:r>
            <a:r>
              <a:rPr lang="fr-FR" dirty="0" err="1"/>
              <a:t>Lalou</a:t>
            </a:r>
            <a:r>
              <a:rPr lang="fr-FR" dirty="0"/>
              <a:t> , </a:t>
            </a:r>
            <a:r>
              <a:rPr lang="fr-FR" dirty="0" err="1"/>
              <a:t>Nathane</a:t>
            </a:r>
            <a:r>
              <a:rPr lang="fr-FR" dirty="0"/>
              <a:t> </a:t>
            </a:r>
            <a:r>
              <a:rPr lang="fr-FR" dirty="0" err="1"/>
              <a:t>Baranes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3C6B086-BC3B-4FE1-A23D-D1396E627E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62856" y="4315968"/>
            <a:ext cx="3240616" cy="1126044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fr-FR" dirty="0"/>
              <a:t>Mail :</a:t>
            </a:r>
          </a:p>
          <a:p>
            <a:pPr rtl="0"/>
            <a:r>
              <a:rPr lang="fr-FR" dirty="0"/>
              <a:t> </a:t>
            </a:r>
            <a:r>
              <a:rPr lang="fr-FR" dirty="0">
                <a:hlinkClick r:id="rId9"/>
              </a:rPr>
              <a:t>jlalou@jct.ac.il</a:t>
            </a:r>
            <a:endParaRPr lang="fr-FR" dirty="0"/>
          </a:p>
          <a:p>
            <a:pPr rtl="0"/>
            <a:r>
              <a:rPr lang="fr-FR" dirty="0"/>
              <a:t>nathanebar@jct.ac.il</a:t>
            </a:r>
          </a:p>
          <a:p>
            <a:pPr rtl="0"/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612A310-0919-4438-952C-499AC4A95E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fr-FR" dirty="0"/>
              <a:t>Questions: in piazza </a:t>
            </a:r>
          </a:p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Teacher : Arie Haenel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5781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smtClean="0"/>
              <a:pPr rtl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E0E8A-1D35-4FB4-AF82-ACB6888E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demo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326F7E-3BED-4046-90DC-C2973918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41</a:t>
            </a:fld>
            <a:endParaRPr lang="fr-FR" noProof="0"/>
          </a:p>
        </p:txBody>
      </p:sp>
      <p:pic>
        <p:nvPicPr>
          <p:cNvPr id="1026" name="Picture 2" descr="Pop Corn, Cinéma, 3d Polarisées Système PNG - Pop Corn, Cinéma, 3d  Polarisées Système transparentes | PNG gratuit">
            <a:extLst>
              <a:ext uri="{FF2B5EF4-FFF2-40B4-BE49-F238E27FC236}">
                <a16:creationId xmlns:a16="http://schemas.microsoft.com/office/drawing/2014/main" id="{490F3727-F17E-464D-8DDA-9305B715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300" y="596875"/>
            <a:ext cx="1343094" cy="955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7AD9574-AA28-4CA8-9C80-BC5E52FA3430}"/>
              </a:ext>
            </a:extLst>
          </p:cNvPr>
          <p:cNvSpPr txBox="1"/>
          <p:nvPr/>
        </p:nvSpPr>
        <p:spPr>
          <a:xfrm>
            <a:off x="1555811" y="2466377"/>
            <a:ext cx="90803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fr-FR" sz="4000" dirty="0"/>
              <a:t>Test of one of the </a:t>
            </a:r>
            <a:r>
              <a:rPr lang="fr-FR" sz="4000" dirty="0" err="1"/>
              <a:t>level</a:t>
            </a:r>
            <a:r>
              <a:rPr lang="fr-FR" sz="4000" dirty="0"/>
              <a:t> 1a/1b/1c/1d (</a:t>
            </a:r>
            <a:r>
              <a:rPr lang="fr-FR" sz="4000" dirty="0" err="1"/>
              <a:t>from</a:t>
            </a:r>
            <a:r>
              <a:rPr lang="fr-FR" sz="4000" dirty="0"/>
              <a:t> the Lab2 in Piazza)</a:t>
            </a:r>
          </a:p>
          <a:p>
            <a:pPr marL="342900" indent="-342900" algn="ctr">
              <a:buAutoNum type="arabicParenR"/>
            </a:pPr>
            <a:r>
              <a:rPr lang="fr-FR" sz="4000" dirty="0"/>
              <a:t>Test </a:t>
            </a:r>
            <a:r>
              <a:rPr lang="fr-FR" sz="4000" dirty="0" err="1"/>
              <a:t>try</a:t>
            </a:r>
            <a:r>
              <a:rPr lang="fr-FR" sz="4000" dirty="0"/>
              <a:t> a 'house' challenge</a:t>
            </a:r>
          </a:p>
          <a:p>
            <a:pPr marL="342900" indent="-342900" algn="ctr">
              <a:buAutoNum type="arabicParenR"/>
            </a:pPr>
            <a:r>
              <a:rPr lang="fr-FR" sz="4000" dirty="0"/>
              <a:t>Test of the code of an </a:t>
            </a:r>
            <a:r>
              <a:rPr lang="fr-FR" sz="4000" dirty="0" err="1"/>
              <a:t>exercice’s</a:t>
            </a:r>
            <a:r>
              <a:rPr lang="fr-FR" sz="4000" dirty="0"/>
              <a:t> </a:t>
            </a:r>
            <a:r>
              <a:rPr lang="fr-FR" sz="4000" dirty="0" err="1"/>
              <a:t>student</a:t>
            </a:r>
            <a:r>
              <a:rPr lang="fr-FR" sz="4000" dirty="0"/>
              <a:t> (</a:t>
            </a:r>
            <a:r>
              <a:rPr lang="fr-FR" sz="4000" dirty="0" err="1"/>
              <a:t>from</a:t>
            </a:r>
            <a:r>
              <a:rPr lang="fr-FR" sz="4000" dirty="0"/>
              <a:t> piazza )  </a:t>
            </a:r>
          </a:p>
          <a:p>
            <a:pPr algn="ctr"/>
            <a:r>
              <a:rPr lang="fr-FR" sz="4000" dirty="0"/>
              <a:t>(</a:t>
            </a:r>
            <a:r>
              <a:rPr lang="en-US" sz="4000" dirty="0"/>
              <a:t>for all the tests carried out we will of course use </a:t>
            </a:r>
            <a:r>
              <a:rPr lang="en-US" sz="4000" dirty="0" err="1"/>
              <a:t>ida</a:t>
            </a:r>
            <a:r>
              <a:rPr lang="en-US" sz="4000" dirty="0"/>
              <a:t> to check the password, and we will test in the exe file.</a:t>
            </a:r>
            <a:r>
              <a:rPr lang="fr-FR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35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27EDBB77-0E30-4710-8BE3-5ED4FE4F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000" b="0" i="0" u="none" strike="noStrike" baseline="0" dirty="0">
                <a:solidFill>
                  <a:srgbClr val="000000"/>
                </a:solidFill>
              </a:rPr>
              <a:t>A </a:t>
            </a:r>
            <a:r>
              <a:rPr lang="fr-FR" sz="5000" b="0" i="0" u="none" strike="noStrike" baseline="0" dirty="0">
                <a:solidFill>
                  <a:srgbClr val="FF0000"/>
                </a:solidFill>
              </a:rPr>
              <a:t>Simple </a:t>
            </a:r>
            <a:r>
              <a:rPr lang="fr-FR" sz="5000" b="0" i="0" u="none" strike="noStrike" baseline="0" dirty="0">
                <a:solidFill>
                  <a:srgbClr val="000000"/>
                </a:solidFill>
              </a:rPr>
              <a:t>Capture-the-Flag </a:t>
            </a:r>
            <a:r>
              <a:rPr lang="fr-FR" sz="5000" b="0" i="0" u="none" strike="noStrike" baseline="0" dirty="0" err="1">
                <a:solidFill>
                  <a:srgbClr val="000000"/>
                </a:solidFill>
              </a:rPr>
              <a:t>Level</a:t>
            </a:r>
            <a:endParaRPr lang="fr-FR" sz="500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571E223-3317-47A3-95A7-B463EBD3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smtClean="0"/>
              <a:pPr rtl="0"/>
              <a:t>5</a:t>
            </a:fld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08696837-1046-46FB-AC44-408A9B08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64" y="2280643"/>
            <a:ext cx="8945223" cy="425826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A9DF3-CBB7-4E02-A3EA-8572D191B03F}"/>
              </a:ext>
            </a:extLst>
          </p:cNvPr>
          <p:cNvSpPr txBox="1"/>
          <p:nvPr/>
        </p:nvSpPr>
        <p:spPr>
          <a:xfrm>
            <a:off x="2104008" y="6492875"/>
            <a:ext cx="817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en-US" dirty="0" err="1"/>
              <a:t>ltrace</a:t>
            </a:r>
            <a:r>
              <a:rPr lang="en-US" dirty="0"/>
              <a:t> is a debugging utility in Linux, used to display the calls a </a:t>
            </a:r>
            <a:r>
              <a:rPr lang="en-US" dirty="0" err="1"/>
              <a:t>userspace</a:t>
            </a:r>
            <a:r>
              <a:rPr lang="en-US" dirty="0"/>
              <a:t> application makes to shared libraries.)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07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58BE272-CA4F-477B-9233-4B99FB05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000" b="0" i="0" u="none" strike="noStrike" baseline="0" dirty="0">
                <a:solidFill>
                  <a:srgbClr val="000000"/>
                </a:solidFill>
              </a:rPr>
              <a:t>A </a:t>
            </a:r>
            <a:r>
              <a:rPr lang="fr-FR" sz="5000" b="0" i="0" u="none" strike="noStrike" baseline="0" dirty="0" err="1">
                <a:solidFill>
                  <a:srgbClr val="FF0000"/>
                </a:solidFill>
              </a:rPr>
              <a:t>Complex</a:t>
            </a:r>
            <a:r>
              <a:rPr lang="fr-FR" sz="5000" b="0" i="0" u="none" strike="noStrike" baseline="0" dirty="0">
                <a:solidFill>
                  <a:srgbClr val="FF0000"/>
                </a:solidFill>
              </a:rPr>
              <a:t> </a:t>
            </a:r>
            <a:r>
              <a:rPr lang="fr-FR" sz="5000" b="0" i="0" u="none" strike="noStrike" baseline="0" dirty="0">
                <a:solidFill>
                  <a:srgbClr val="000000"/>
                </a:solidFill>
              </a:rPr>
              <a:t>Capture-the-Flag </a:t>
            </a:r>
            <a:r>
              <a:rPr lang="fr-FR" sz="5000" b="0" i="0" u="none" strike="noStrike" baseline="0" dirty="0" err="1">
                <a:solidFill>
                  <a:srgbClr val="000000"/>
                </a:solidFill>
              </a:rPr>
              <a:t>Level</a:t>
            </a:r>
            <a:endParaRPr lang="fr-FR" sz="500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06F508C-9786-4ED7-9026-3D220765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6</a:t>
            </a:fld>
            <a:endParaRPr lang="fr-FR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F9FCE93-0165-4BDC-AE21-07A6A7C1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27" y="2291716"/>
            <a:ext cx="8469297" cy="39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2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A059101C-E09E-4582-A266-6A92DA50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0" i="0" u="none" strike="noStrike" baseline="0" dirty="0">
                <a:solidFill>
                  <a:srgbClr val="000000"/>
                </a:solidFill>
              </a:rPr>
              <a:t>Step 1: </a:t>
            </a:r>
            <a:r>
              <a:rPr lang="en-US" sz="5000" b="0" i="0" u="none" strike="noStrike" baseline="0" dirty="0">
                <a:solidFill>
                  <a:srgbClr val="FF0000"/>
                </a:solidFill>
              </a:rPr>
              <a:t>Inject a Symbol</a:t>
            </a:r>
            <a:endParaRPr lang="fr-FR" sz="500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CE7B22C-1EB7-4840-9161-0BA5BC66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7</a:t>
            </a:fld>
            <a:endParaRPr lang="fr-FR" noProof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BDC7235-4002-42F8-ACCD-C061D7F5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2" y="2480696"/>
            <a:ext cx="10707594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2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1116C3C-D01E-44FD-B667-8D13ADE7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000" b="0" i="0" u="none" strike="noStrike" baseline="0" dirty="0" err="1">
                <a:solidFill>
                  <a:srgbClr val="000000"/>
                </a:solidFill>
              </a:rPr>
              <a:t>What</a:t>
            </a:r>
            <a:r>
              <a:rPr lang="fr-FR" sz="50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sz="5000" b="0" i="0" u="none" strike="noStrike" baseline="0" dirty="0" err="1">
                <a:solidFill>
                  <a:srgbClr val="000000"/>
                </a:solidFill>
              </a:rPr>
              <a:t>is</a:t>
            </a:r>
            <a:r>
              <a:rPr lang="fr-FR" sz="5000" b="0" i="0" u="none" strike="noStrike" baseline="0" dirty="0">
                <a:solidFill>
                  <a:srgbClr val="000000"/>
                </a:solidFill>
              </a:rPr>
              <a:t> a </a:t>
            </a:r>
            <a:r>
              <a:rPr lang="fr-FR" sz="5000" b="0" i="0" u="none" strike="noStrike" baseline="0" dirty="0">
                <a:solidFill>
                  <a:srgbClr val="FF0000"/>
                </a:solidFill>
              </a:rPr>
              <a:t>Symbol</a:t>
            </a:r>
            <a:r>
              <a:rPr lang="fr-FR" sz="5000" b="0" i="0" u="none" strike="noStrike" baseline="0" dirty="0">
                <a:solidFill>
                  <a:srgbClr val="000000"/>
                </a:solidFill>
              </a:rPr>
              <a:t>?</a:t>
            </a:r>
            <a:endParaRPr lang="fr-FR" sz="500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7DDCDAB-46A0-417D-9B3E-A47C73EE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8</a:t>
            </a:fld>
            <a:endParaRPr lang="fr-FR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0353EAE-4049-4ADB-A381-705F936C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22500"/>
            <a:ext cx="10055101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54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sz="5000" b="0" i="0" u="none" strike="noStrike" baseline="0" dirty="0">
                <a:solidFill>
                  <a:srgbClr val="000000"/>
                </a:solidFill>
              </a:rPr>
              <a:t>What is an </a:t>
            </a:r>
            <a:r>
              <a:rPr lang="en-US" sz="5000" b="0" i="0" u="none" strike="noStrike" baseline="0" dirty="0">
                <a:solidFill>
                  <a:srgbClr val="FF0000"/>
                </a:solidFill>
              </a:rPr>
              <a:t>Execution Path</a:t>
            </a:r>
            <a:r>
              <a:rPr lang="en-US" sz="5000" b="0" i="0" u="none" strike="noStrike" baseline="0" dirty="0">
                <a:solidFill>
                  <a:srgbClr val="000000"/>
                </a:solidFill>
              </a:rPr>
              <a:t>?</a:t>
            </a:r>
            <a:endParaRPr lang="fr-FR" sz="5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A696E49-B96A-4BE5-B377-B7CC9429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46245"/>
            <a:ext cx="9575762" cy="41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35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8169504.tgt.Office_48167039_TF00621257_Win32_OJ107391224.potx" id="{6E28AB6B-7A7D-400B-BB0E-991BB7D8555A}" vid="{945B6A0F-A93F-4E0B-A97B-77723DBA488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Esquisse de présentation</Template>
  <TotalTime>1698</TotalTime>
  <Words>512</Words>
  <Application>Microsoft Office PowerPoint</Application>
  <PresentationFormat>Grand écran</PresentationFormat>
  <Paragraphs>125</Paragraphs>
  <Slides>41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The Hand Black</vt:lpstr>
      <vt:lpstr>The Serif Hand Black</vt:lpstr>
      <vt:lpstr>SketchyVTI</vt:lpstr>
      <vt:lpstr>Project 5781 : fundamentals of software security Subject n°5:  Automatic solver of simple challenge </vt:lpstr>
      <vt:lpstr>presentation program</vt:lpstr>
      <vt:lpstr>Introduction</vt:lpstr>
      <vt:lpstr>I) Symbolic execution summary</vt:lpstr>
      <vt:lpstr>A Simple Capture-the-Flag Level</vt:lpstr>
      <vt:lpstr>A Complex Capture-the-Flag Level</vt:lpstr>
      <vt:lpstr>Step 1: Inject a Symbol</vt:lpstr>
      <vt:lpstr>What is a Symbol?</vt:lpstr>
      <vt:lpstr>What is an Execution Path?</vt:lpstr>
      <vt:lpstr>Execution Path Example</vt:lpstr>
      <vt:lpstr>How do execution paths constrain symbols?</vt:lpstr>
      <vt:lpstr>Return to Step 1: Inject a Symbol</vt:lpstr>
      <vt:lpstr>Step 2: Branch</vt:lpstr>
      <vt:lpstr>What does it mean to branch?</vt:lpstr>
      <vt:lpstr>Step 3: Evaluate each Branch</vt:lpstr>
      <vt:lpstr>Step 3: Evaluate each Branch (part 2)</vt:lpstr>
      <vt:lpstr>A More Complex Example: Part 1</vt:lpstr>
      <vt:lpstr>A More Complex Example: Part 2</vt:lpstr>
      <vt:lpstr>Solving a More Complex Example: Part 1</vt:lpstr>
      <vt:lpstr>Solving a More Complex Example: Part 2</vt:lpstr>
      <vt:lpstr>The Real World™</vt:lpstr>
      <vt:lpstr>State Explosion (and a Solution?)</vt:lpstr>
      <vt:lpstr>One Good Approach: Avoiding States</vt:lpstr>
      <vt:lpstr>Présentation PowerPoint</vt:lpstr>
      <vt:lpstr>DARPA's Cyber Grand Challenge</vt:lpstr>
      <vt:lpstr>What is Angr?</vt:lpstr>
      <vt:lpstr>An Execution Path in Angr</vt:lpstr>
      <vt:lpstr>A Set of Execution Paths</vt:lpstr>
      <vt:lpstr>A Simulation Manager (simgr) in Angr</vt:lpstr>
      <vt:lpstr>Building a Set of Paths</vt:lpstr>
      <vt:lpstr>Présentation PowerPoint</vt:lpstr>
      <vt:lpstr>Présentation PowerPoint</vt:lpstr>
      <vt:lpstr>Between Symbolic and Concrete</vt:lpstr>
      <vt:lpstr>Motivation: A Simple Example</vt:lpstr>
      <vt:lpstr>Hooks</vt:lpstr>
      <vt:lpstr>Step 1</vt:lpstr>
      <vt:lpstr>Step 2</vt:lpstr>
      <vt:lpstr>Step 3</vt:lpstr>
      <vt:lpstr>Conclusion</vt:lpstr>
      <vt:lpstr>Thanks , Questions ?</vt:lpstr>
      <vt:lpstr>The demo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5781 : fundamentals of software security Subject n°5:  Automatic solver of simple challenge</dc:title>
  <dc:creator>informatique mahonlev</dc:creator>
  <cp:lastModifiedBy>informatique mahonlev</cp:lastModifiedBy>
  <cp:revision>16</cp:revision>
  <dcterms:created xsi:type="dcterms:W3CDTF">2021-06-14T12:46:24Z</dcterms:created>
  <dcterms:modified xsi:type="dcterms:W3CDTF">2021-06-19T22:08:19Z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